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/>
          <a:lstStyle/>
          <a:p>
            <a:r>
              <a:rPr lang="ru-RU" dirty="0" smtClean="0"/>
              <a:t>Интересные факты </a:t>
            </a:r>
            <a:br>
              <a:rPr lang="ru-RU" dirty="0" smtClean="0"/>
            </a:br>
            <a:r>
              <a:rPr lang="ru-RU" dirty="0" smtClean="0"/>
              <a:t>о бархатцах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2808312" cy="1752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Гудун</a:t>
            </a:r>
            <a:r>
              <a:rPr lang="ru-RU" dirty="0" smtClean="0">
                <a:solidFill>
                  <a:schemeClr val="tx1"/>
                </a:solidFill>
              </a:rPr>
              <a:t> А.Н., воспитатель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5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Бархатцев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Бархатцы родом из Южной и Северной Америки. Древние индейцы считали, что этот золотистый цветок обладает магической силой и там, где он растёт, надо искать золото.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>
            <a:off x="5183990" y="1600200"/>
            <a:ext cx="2967020" cy="416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2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Бархатцы на Востоке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 </a:t>
            </a:r>
            <a:r>
              <a:rPr lang="ru-RU" dirty="0"/>
              <a:t>участием бархатцев проходит древний праздник </a:t>
            </a:r>
            <a:r>
              <a:rPr lang="ru-RU" dirty="0" err="1"/>
              <a:t>Дивали</a:t>
            </a:r>
            <a:r>
              <a:rPr lang="ru-RU" dirty="0"/>
              <a:t>. Его отмечают уже 7000 лет в Индии, Японии, Таиланде, Непале, Шри-Ланке и других странах. В общей сложности </a:t>
            </a:r>
            <a:r>
              <a:rPr lang="ru-RU" dirty="0" err="1"/>
              <a:t>Дивали</a:t>
            </a:r>
            <a:r>
              <a:rPr lang="ru-RU" dirty="0"/>
              <a:t> празднуют более миллиарда человек! </a:t>
            </a:r>
            <a:r>
              <a:rPr lang="ru-RU" dirty="0" err="1"/>
              <a:t>Дивали</a:t>
            </a:r>
            <a:r>
              <a:rPr lang="ru-RU" dirty="0"/>
              <a:t> - праздник урожая и праздник огня. Символизирует победу Добра над злом. По размаху и яркости он на- поминает наш Новый год, но у нас кругом мишура и "дождик", а </a:t>
            </a:r>
            <a:r>
              <a:rPr lang="ru-RU" dirty="0" err="1"/>
              <a:t>Дивали</a:t>
            </a:r>
            <a:r>
              <a:rPr lang="ru-RU" dirty="0"/>
              <a:t> - это МОРЕ бархатцев!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25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4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Огородники скажут спасибо!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Бархатцы обладают фитонцидами и помогают в борьбе с некоторыми болезнями растений. Так замечено, что розы в окружении бархатцев растут более здоровыми.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Бархатцы используют для борьбы с насекомыми-вредителями. Их сажают возле кустов смородины, на грядке с морковью и </a:t>
            </a:r>
            <a:r>
              <a:rPr lang="ru-RU" dirty="0" smtClean="0"/>
              <a:t>капустой.  Насекомые </a:t>
            </a:r>
            <a:r>
              <a:rPr lang="ru-RU" dirty="0"/>
              <a:t>летят на запах съедобных растений, а бархотки их обманывают! В результате поражения капустной белянкой и смородиновой огневкой снижаются.</a:t>
            </a:r>
          </a:p>
        </p:txBody>
      </p:sp>
    </p:spTree>
    <p:extLst>
      <p:ext uri="{BB962C8B-B14F-4D97-AF65-F5344CB8AC3E}">
        <p14:creationId xmlns:p14="http://schemas.microsoft.com/office/powerpoint/2010/main" val="23251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бархатцы имеют характерный запах, его обеспечивают эфирные масла. Их издавна применяли в ароматерапии. С помощью эфирных масел добивались релаксации и лечили головные боли.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Врачи советуют нюхать бархатцы, чтобы снять стресс. Букетик с бархатцами хорошо ставить в спальне для улучшения сна</a:t>
            </a:r>
            <a:r>
              <a:rPr lang="ru-RU" dirty="0" smtClean="0"/>
              <a:t>.</a:t>
            </a:r>
          </a:p>
          <a:p>
            <a:r>
              <a:rPr lang="ru-RU" dirty="0"/>
              <a:t>Но </a:t>
            </a:r>
            <a:r>
              <a:rPr lang="ru-RU" dirty="0" smtClean="0"/>
              <a:t>в </a:t>
            </a:r>
            <a:r>
              <a:rPr lang="ru-RU" dirty="0"/>
              <a:t>отварах и настоях из бархатцев нельзя превышать норму. В больших дозах бархатцы могут вызвать рвоту.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360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на столе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свежем виде бархатцы добавляют в салаты. Их яркие лепестки повышают аппетит. Используют и молодые листья. </a:t>
            </a:r>
          </a:p>
          <a:p>
            <a:endParaRPr lang="ru-RU" dirty="0"/>
          </a:p>
          <a:p>
            <a:r>
              <a:rPr lang="ru-RU" dirty="0"/>
              <a:t>В сушеном виде бархатцы применяют как приправу для рыбных и мясных блюд. </a:t>
            </a:r>
          </a:p>
          <a:p>
            <a:endParaRPr lang="ru-RU" dirty="0"/>
          </a:p>
          <a:p>
            <a:r>
              <a:rPr lang="ru-RU" dirty="0"/>
              <a:t>Бутоны бархатцев маринуют. Вкус получается очень пикантным, можно удивить гостей!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038600" cy="30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9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Из бархатцев готовят знаменитую приправу под названием "имеретинский шафран". Настоящий шафран (из тычинок крокусов) гораздо дороже. А на изготовление имеретинского шафрана цветы бархатцев используют целиком. Цветки сушат, а затем перемалывают в порошок. По цвету он очень напоминает настоящий шафран. </a:t>
            </a:r>
          </a:p>
          <a:p>
            <a:endParaRPr lang="ru-RU" dirty="0"/>
          </a:p>
          <a:p>
            <a:r>
              <a:rPr lang="ru-RU" dirty="0"/>
              <a:t>Запах имеретинского шафрана достаточно уникален. Специя обладает ярко выраженным цветочным ароматом, в котором присутствуют фруктовые нотки. </a:t>
            </a:r>
          </a:p>
          <a:p>
            <a:endParaRPr lang="ru-RU" dirty="0"/>
          </a:p>
          <a:p>
            <a:r>
              <a:rPr lang="ru-RU" dirty="0"/>
              <a:t>Имеретинский шафран широко используют в блюдах кавказской кухни. Считается, что невозможно получить классический вкус </a:t>
            </a:r>
            <a:r>
              <a:rPr lang="ru-RU" dirty="0" err="1"/>
              <a:t>сациви</a:t>
            </a:r>
            <a:r>
              <a:rPr lang="ru-RU" dirty="0"/>
              <a:t> или супа харчо без имеретинского шафрана.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6752"/>
            <a:ext cx="4038600" cy="36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9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dirty="0" smtClean="0"/>
              <a:t>Окружающий мир несет в себе много интересного…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Интересные факты  о бархатцах</vt:lpstr>
      <vt:lpstr>Родина Бархатцев</vt:lpstr>
      <vt:lpstr>Бархатцы на Востоке</vt:lpstr>
      <vt:lpstr>Огородники скажут спасибо!</vt:lpstr>
      <vt:lpstr>Лекарственные свойства</vt:lpstr>
      <vt:lpstr>Цветы на столе</vt:lpstr>
      <vt:lpstr>Презентация PowerPoint</vt:lpstr>
      <vt:lpstr>Окружающий мир несет в себе много интересного…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 о бархатцах</dc:title>
  <dc:creator>Пользователь</dc:creator>
  <cp:lastModifiedBy>Пользователь</cp:lastModifiedBy>
  <cp:revision>4</cp:revision>
  <dcterms:created xsi:type="dcterms:W3CDTF">2022-10-18T17:26:28Z</dcterms:created>
  <dcterms:modified xsi:type="dcterms:W3CDTF">2022-10-18T18:16:34Z</dcterms:modified>
</cp:coreProperties>
</file>